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9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38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7999B-7464-4BED-9F40-0746E0979104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F0701-549D-4954-AFEF-B1AA56486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8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0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0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85" y="-167292"/>
            <a:ext cx="22796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l="23844" b="4604"/>
          <a:stretch/>
        </p:blipFill>
        <p:spPr>
          <a:xfrm>
            <a:off x="1" y="-25397"/>
            <a:ext cx="7088624" cy="6381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610" y="891353"/>
            <a:ext cx="8692130" cy="1394138"/>
          </a:xfrm>
        </p:spPr>
        <p:txBody>
          <a:bodyPr tIns="60871" rIns="0" bIns="0">
            <a:spAutoFit/>
          </a:bodyPr>
          <a:lstStyle>
            <a:lvl1pPr>
              <a:defRPr lang="en-US" sz="2900" cap="none" dirty="0" smtClean="0">
                <a:latin typeface="+mn-lt"/>
              </a:defRPr>
            </a:lvl1pPr>
            <a:lvl2pPr>
              <a:defRPr lang="en-US" sz="2400" i="1" dirty="0" smtClean="0">
                <a:latin typeface="+mn-lt"/>
              </a:defRPr>
            </a:lvl2pPr>
            <a:lvl3pPr>
              <a:defRPr lang="en-US" sz="24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>
          <a:xfrm>
            <a:off x="6362704" y="6356351"/>
            <a:ext cx="2085975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658817" y="6356351"/>
            <a:ext cx="2847975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543929" y="6356351"/>
            <a:ext cx="561975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92DC60-948A-466B-B25C-876E9B9C8DC5}" type="slidenum">
              <a:rPr lang="en-US" sz="3200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32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80" y="-167457"/>
            <a:ext cx="22796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1" y="637850"/>
            <a:ext cx="9159644" cy="62201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2610" y="891349"/>
            <a:ext cx="8692130" cy="1499822"/>
          </a:xfrm>
        </p:spPr>
        <p:txBody>
          <a:bodyPr vert="horz" wrap="square" lIns="0" tIns="60885" rIns="0" bIns="0" rtlCol="0">
            <a:spAutoFit/>
          </a:bodyPr>
          <a:lstStyle>
            <a:lvl1pPr>
              <a:defRPr lang="en-US" sz="2900" cap="none" dirty="0" smtClean="0"/>
            </a:lvl1pPr>
            <a:lvl2pPr>
              <a:defRPr lang="en-US" sz="2400" i="1" dirty="0" smtClean="0">
                <a:latin typeface="Georgia" pitchFamily="18" charset="0"/>
              </a:defRPr>
            </a:lvl2pPr>
            <a:lvl3pPr>
              <a:defRPr lang="en-US" sz="2400" b="1" i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 defTabSz="1217656">
              <a:lnSpc>
                <a:spcPct val="90000"/>
              </a:lnSpc>
              <a:spcBef>
                <a:spcPts val="2397"/>
              </a:spcBef>
              <a:spcAft>
                <a:spcPts val="0"/>
              </a:spcAft>
              <a:buNone/>
            </a:pPr>
            <a:r>
              <a:rPr lang="en-US" dirty="0" smtClean="0"/>
              <a:t>Click to edit styles</a:t>
            </a:r>
          </a:p>
          <a:p>
            <a:pPr marL="380533" lvl="1" indent="-308655" defTabSz="1217656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>
                <a:srgbClr val="E5000A"/>
              </a:buClr>
              <a:buChar char="•"/>
            </a:pPr>
            <a:r>
              <a:rPr lang="en-US" dirty="0" smtClean="0"/>
              <a:t>Second level</a:t>
            </a:r>
          </a:p>
          <a:p>
            <a:pPr marL="687075" lvl="2" indent="-302313" defTabSz="1217656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844" b="4604"/>
          <a:stretch/>
        </p:blipFill>
        <p:spPr>
          <a:xfrm>
            <a:off x="-63064" y="1"/>
            <a:ext cx="7151802" cy="637849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42612" y="92980"/>
            <a:ext cx="6865867" cy="413329"/>
          </a:xfrm>
          <a:prstGeom prst="rect">
            <a:avLst/>
          </a:prstGeom>
        </p:spPr>
        <p:txBody>
          <a:bodyPr vert="horz" lIns="0" tIns="60883" rIns="0" bIns="60883" rtlCol="0" anchor="ctr">
            <a:noAutofit/>
          </a:bodyPr>
          <a:lstStyle>
            <a:lvl1pPr>
              <a:defRPr lang="en-US" sz="3200" b="1" cap="all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algn="l" defTabSz="1217656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" y="637850"/>
            <a:ext cx="9142197" cy="62201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2610" y="891349"/>
            <a:ext cx="8692130" cy="1499822"/>
          </a:xfrm>
        </p:spPr>
        <p:txBody>
          <a:bodyPr vert="horz" wrap="square" lIns="0" tIns="60885" rIns="0" bIns="0" rtlCol="0">
            <a:spAutoFit/>
          </a:bodyPr>
          <a:lstStyle>
            <a:lvl1pPr>
              <a:defRPr lang="en-US" sz="2900" cap="none" dirty="0" smtClean="0"/>
            </a:lvl1pPr>
            <a:lvl2pPr>
              <a:defRPr lang="en-US" sz="2400" i="1" dirty="0" smtClean="0">
                <a:latin typeface="Georgia" pitchFamily="18" charset="0"/>
              </a:defRPr>
            </a:lvl2pPr>
            <a:lvl3pPr>
              <a:defRPr lang="en-US" sz="2400" b="1" i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 defTabSz="1217656">
              <a:lnSpc>
                <a:spcPct val="90000"/>
              </a:lnSpc>
              <a:spcBef>
                <a:spcPts val="2397"/>
              </a:spcBef>
              <a:spcAft>
                <a:spcPts val="0"/>
              </a:spcAft>
              <a:buNone/>
            </a:pPr>
            <a:r>
              <a:rPr lang="en-US" dirty="0" smtClean="0"/>
              <a:t>Click to edit styles</a:t>
            </a:r>
          </a:p>
          <a:p>
            <a:pPr marL="380533" lvl="1" indent="-308655" defTabSz="1217656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>
                <a:srgbClr val="E5000A"/>
              </a:buClr>
              <a:buChar char="•"/>
            </a:pPr>
            <a:r>
              <a:rPr lang="en-US" dirty="0" smtClean="0"/>
              <a:t>Second level</a:t>
            </a:r>
          </a:p>
          <a:p>
            <a:pPr marL="687075" lvl="2" indent="-302313" defTabSz="1217656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630" y="74273"/>
            <a:ext cx="1307084" cy="458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844" b="4604"/>
          <a:stretch/>
        </p:blipFill>
        <p:spPr>
          <a:xfrm>
            <a:off x="0" y="1"/>
            <a:ext cx="7151802" cy="637849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42612" y="92980"/>
            <a:ext cx="6865867" cy="413329"/>
          </a:xfrm>
          <a:prstGeom prst="rect">
            <a:avLst/>
          </a:prstGeom>
        </p:spPr>
        <p:txBody>
          <a:bodyPr vert="horz" lIns="0" tIns="60883" rIns="0" bIns="60883" rtlCol="0" anchor="ctr">
            <a:noAutofit/>
          </a:bodyPr>
          <a:lstStyle>
            <a:lvl1pPr>
              <a:defRPr lang="en-US" sz="3200" b="1" cap="all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algn="l" defTabSz="1217656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5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914255"/>
            <a:fld id="{01C183B1-3F16-0A42-8053-B75CB8B7F695}" type="datetimeFigureOut">
              <a:rPr lang="en-US" sz="1900" smtClean="0">
                <a:solidFill>
                  <a:prstClr val="black"/>
                </a:solidFill>
              </a:rPr>
              <a:pPr defTabSz="914255"/>
              <a:t>11/6/2015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914255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914255"/>
            <a:fld id="{71EBB279-D914-D24E-9152-8AA8BE592883}" type="slidenum">
              <a:rPr lang="en-US" sz="1900" smtClean="0">
                <a:solidFill>
                  <a:prstClr val="black"/>
                </a:solidFill>
              </a:rPr>
              <a:pPr defTabSz="914255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4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27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01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58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30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Only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914255"/>
            <a:fld id="{01C183B1-3F16-0A42-8053-B75CB8B7F695}" type="datetimeFigureOut">
              <a:rPr lang="en-US" sz="1900" smtClean="0">
                <a:solidFill>
                  <a:prstClr val="black"/>
                </a:solidFill>
              </a:rPr>
              <a:pPr defTabSz="914255"/>
              <a:t>11/6/2015</a:t>
            </a:fld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914255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914255"/>
            <a:fld id="{71EBB279-D914-D24E-9152-8AA8BE592883}" type="slidenum">
              <a:rPr lang="en-US" sz="1900" smtClean="0">
                <a:solidFill>
                  <a:prstClr val="black"/>
                </a:solidFill>
              </a:rPr>
              <a:pPr defTabSz="914255"/>
              <a:t>‹#›</a:t>
            </a:fld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71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81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88A78E-40A9-4940-8562-0900611724F9}" type="slidenum">
              <a:rPr lang="en-US" sz="3200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-152400"/>
            <a:ext cx="22796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35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50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42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9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79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00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60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70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770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18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668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7611"/>
            <a:ext cx="9144000" cy="4291583"/>
          </a:xfrm>
          <a:prstGeom prst="rect">
            <a:avLst/>
          </a:prstGeom>
        </p:spPr>
      </p:pic>
      <p:sp>
        <p:nvSpPr>
          <p:cNvPr id="9" name="Presenter Name"/>
          <p:cNvSpPr>
            <a:spLocks noGrp="1"/>
          </p:cNvSpPr>
          <p:nvPr>
            <p:ph type="subTitle" idx="1" hasCustomPrompt="1"/>
          </p:nvPr>
        </p:nvSpPr>
        <p:spPr>
          <a:xfrm>
            <a:off x="4016008" y="5925866"/>
            <a:ext cx="5020193" cy="443637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lvl="0" indent="0" algn="r" defTabSz="1217656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0" name="Big Idea"/>
          <p:cNvSpPr>
            <a:spLocks noGrp="1"/>
          </p:cNvSpPr>
          <p:nvPr>
            <p:ph type="ctrTitle" hasCustomPrompt="1"/>
          </p:nvPr>
        </p:nvSpPr>
        <p:spPr>
          <a:xfrm>
            <a:off x="445505" y="2352340"/>
            <a:ext cx="5548387" cy="2405616"/>
          </a:xfrm>
          <a:prstGeom prst="rect">
            <a:avLst/>
          </a:prstGeom>
        </p:spPr>
        <p:txBody>
          <a:bodyPr vert="horz" lIns="0" tIns="60885" rIns="0" bIns="0" rtlCol="0" anchor="t" anchorCtr="0">
            <a:noAutofit/>
          </a:bodyPr>
          <a:lstStyle>
            <a:lvl1pPr>
              <a:defRPr lang="en-US" sz="5400" b="1" cap="all" baseline="0" dirty="0">
                <a:solidFill>
                  <a:srgbClr val="C00000"/>
                </a:solidFill>
                <a:latin typeface="Calibri" panose="020F0502020204030204" pitchFamily="34" charset="0"/>
                <a:cs typeface="Calibri" pitchFamily="34" charset="0"/>
              </a:defRPr>
            </a:lvl1pPr>
          </a:lstStyle>
          <a:p>
            <a:pPr marL="0" lvl="0" algn="l" defTabSz="1217706">
              <a:lnSpc>
                <a:spcPct val="75000"/>
              </a:lnSpc>
              <a:spcBef>
                <a:spcPts val="932"/>
              </a:spcBef>
            </a:pPr>
            <a:r>
              <a:rPr lang="en-US" dirty="0" smtClean="0"/>
              <a:t>YOUR BIG IDEA FILLS MOST OF THIS SLAB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783990" y="6351185"/>
            <a:ext cx="7252211" cy="406024"/>
          </a:xfrm>
        </p:spPr>
        <p:txBody>
          <a:bodyPr vert="horz" wrap="none" lIns="0" tIns="0" rIns="0" bIns="0" rtlCol="0">
            <a:noAutofit/>
          </a:bodyPr>
          <a:lstStyle>
            <a:lvl1pPr>
              <a:defRPr lang="en-US" sz="1900" i="1" cap="none" dirty="0">
                <a:solidFill>
                  <a:srgbClr val="7F7F7F"/>
                </a:solidFill>
                <a:latin typeface="Georgia" pitchFamily="18" charset="0"/>
              </a:defRPr>
            </a:lvl1pPr>
          </a:lstStyle>
          <a:p>
            <a:pPr marL="0" lvl="0" indent="0" algn="r" defTabSz="1217656">
              <a:buNone/>
            </a:pPr>
            <a:r>
              <a:rPr lang="en-US" dirty="0" smtClean="0"/>
              <a:t>Presenter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630" y="74273"/>
            <a:ext cx="1307084" cy="4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5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79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65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3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28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93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2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02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75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12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05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56" y="1683286"/>
            <a:ext cx="5265678" cy="51420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esenter Name"/>
          <p:cNvSpPr>
            <a:spLocks noGrp="1"/>
          </p:cNvSpPr>
          <p:nvPr>
            <p:ph type="subTitle" idx="1" hasCustomPrompt="1"/>
          </p:nvPr>
        </p:nvSpPr>
        <p:spPr>
          <a:xfrm>
            <a:off x="4016008" y="5925866"/>
            <a:ext cx="5020193" cy="443637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marL="0" lvl="0" indent="0" algn="r" defTabSz="1217656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10" name="Big Idea"/>
          <p:cNvSpPr>
            <a:spLocks noGrp="1"/>
          </p:cNvSpPr>
          <p:nvPr>
            <p:ph type="ctrTitle" hasCustomPrompt="1"/>
          </p:nvPr>
        </p:nvSpPr>
        <p:spPr>
          <a:xfrm>
            <a:off x="445505" y="2352340"/>
            <a:ext cx="5548387" cy="2405616"/>
          </a:xfrm>
          <a:prstGeom prst="rect">
            <a:avLst/>
          </a:prstGeom>
        </p:spPr>
        <p:txBody>
          <a:bodyPr vert="horz" lIns="0" tIns="60885" rIns="0" bIns="0" rtlCol="0" anchor="t" anchorCtr="0">
            <a:noAutofit/>
          </a:bodyPr>
          <a:lstStyle>
            <a:lvl1pPr>
              <a:defRPr lang="en-US" sz="5400" b="1" cap="all" baseline="0" dirty="0">
                <a:solidFill>
                  <a:srgbClr val="C00000"/>
                </a:solidFill>
                <a:latin typeface="Calibri" panose="020F0502020204030204" pitchFamily="34" charset="0"/>
                <a:cs typeface="Calibri" pitchFamily="34" charset="0"/>
              </a:defRPr>
            </a:lvl1pPr>
          </a:lstStyle>
          <a:p>
            <a:pPr marL="0" lvl="0" algn="l" defTabSz="1217706">
              <a:lnSpc>
                <a:spcPct val="75000"/>
              </a:lnSpc>
              <a:spcBef>
                <a:spcPts val="932"/>
              </a:spcBef>
            </a:pPr>
            <a:r>
              <a:rPr lang="en-US" dirty="0" smtClean="0"/>
              <a:t>YOUR BIG IDEA FILLS MOST OF THIS SLAB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783990" y="6351185"/>
            <a:ext cx="7252211" cy="406024"/>
          </a:xfrm>
        </p:spPr>
        <p:txBody>
          <a:bodyPr vert="horz" wrap="none" lIns="0" tIns="0" rIns="0" bIns="0" rtlCol="0">
            <a:noAutofit/>
          </a:bodyPr>
          <a:lstStyle>
            <a:lvl1pPr>
              <a:defRPr lang="en-US" sz="1900" i="1" cap="none" dirty="0">
                <a:solidFill>
                  <a:srgbClr val="7F7F7F"/>
                </a:solidFill>
                <a:latin typeface="Georgia" pitchFamily="18" charset="0"/>
              </a:defRPr>
            </a:lvl1pPr>
          </a:lstStyle>
          <a:p>
            <a:pPr marL="0" lvl="0" indent="0" algn="r" defTabSz="1217656">
              <a:buNone/>
            </a:pPr>
            <a:r>
              <a:rPr lang="en-US" dirty="0" smtClean="0"/>
              <a:t>Presenter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518" y="-153501"/>
            <a:ext cx="2279716" cy="10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5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98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85" y="-167292"/>
            <a:ext cx="22796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l="23844" b="4604"/>
          <a:stretch/>
        </p:blipFill>
        <p:spPr>
          <a:xfrm>
            <a:off x="1" y="-25397"/>
            <a:ext cx="7088624" cy="6381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610" y="891353"/>
            <a:ext cx="8692130" cy="1312577"/>
          </a:xfrm>
        </p:spPr>
        <p:txBody>
          <a:bodyPr tIns="60871" rIns="0" bIns="0">
            <a:spAutoFit/>
          </a:bodyPr>
          <a:lstStyle>
            <a:lvl1pPr>
              <a:defRPr lang="en-US" sz="2900" cap="none" dirty="0" smtClean="0"/>
            </a:lvl1pPr>
            <a:lvl2pPr>
              <a:defRPr lang="en-US" sz="2400" i="1" dirty="0" smtClean="0">
                <a:latin typeface="Georgia" pitchFamily="18" charset="0"/>
              </a:defRPr>
            </a:lvl2pPr>
            <a:lvl3pPr>
              <a:defRPr lang="en-US" sz="2400" b="1" i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>
          <a:xfrm>
            <a:off x="6362704" y="6356351"/>
            <a:ext cx="2085975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658817" y="6356351"/>
            <a:ext cx="2847975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543929" y="6356351"/>
            <a:ext cx="561975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92DC60-948A-466B-B25C-876E9B9C8DC5}" type="slidenum">
              <a:rPr lang="en-US" sz="3200" smtClean="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06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9"/>
            <a:ext cx="8459788" cy="998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57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9"/>
            <a:ext cx="8459788" cy="998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18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"/>
            <a:ext cx="6629400" cy="533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/>
          </p:nvPr>
        </p:nvSpPr>
        <p:spPr>
          <a:xfrm>
            <a:off x="228600" y="1828800"/>
            <a:ext cx="8686800" cy="37338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Font typeface="Wingdings" pitchFamily="2" charset="2"/>
              <a:buChar char="§"/>
              <a:defRPr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25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9"/>
            <a:ext cx="8459788" cy="998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63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9"/>
            <a:ext cx="8459788" cy="998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01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9"/>
            <a:ext cx="8459788" cy="998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737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9"/>
            <a:ext cx="8459788" cy="998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80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9"/>
            <a:ext cx="8459788" cy="998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14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51" y="-126127"/>
            <a:ext cx="2279716" cy="10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3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9"/>
            <a:ext cx="8459788" cy="998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351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9"/>
            <a:ext cx="8459788" cy="998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99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9"/>
            <a:ext cx="8459788" cy="998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70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9"/>
            <a:ext cx="8459788" cy="9985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05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2610" y="891349"/>
            <a:ext cx="8692130" cy="1499822"/>
          </a:xfrm>
        </p:spPr>
        <p:txBody>
          <a:bodyPr vert="horz" wrap="square" lIns="0" tIns="60885" rIns="0" bIns="0" rtlCol="0">
            <a:spAutoFit/>
          </a:bodyPr>
          <a:lstStyle>
            <a:lvl1pPr>
              <a:defRPr lang="en-US" sz="2900" cap="none" dirty="0" smtClean="0"/>
            </a:lvl1pPr>
            <a:lvl2pPr>
              <a:defRPr lang="en-US" sz="2400" i="1" dirty="0" smtClean="0">
                <a:latin typeface="Georgia" pitchFamily="18" charset="0"/>
              </a:defRPr>
            </a:lvl2pPr>
            <a:lvl3pPr>
              <a:defRPr lang="en-US" sz="2400" b="1" i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 defTabSz="1217656">
              <a:lnSpc>
                <a:spcPct val="90000"/>
              </a:lnSpc>
              <a:spcBef>
                <a:spcPts val="2397"/>
              </a:spcBef>
              <a:spcAft>
                <a:spcPts val="0"/>
              </a:spcAft>
              <a:buNone/>
            </a:pPr>
            <a:r>
              <a:rPr lang="en-US" dirty="0" smtClean="0"/>
              <a:t>Click to edit styles</a:t>
            </a:r>
          </a:p>
          <a:p>
            <a:pPr marL="380533" lvl="1" indent="-308655" defTabSz="1217656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>
                <a:srgbClr val="E5000A"/>
              </a:buClr>
              <a:buChar char="•"/>
            </a:pPr>
            <a:r>
              <a:rPr lang="en-US" dirty="0" smtClean="0"/>
              <a:t>Second level</a:t>
            </a:r>
          </a:p>
          <a:p>
            <a:pPr marL="687075" lvl="2" indent="-302313" defTabSz="1217656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</a:pPr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844" b="4604"/>
          <a:stretch/>
        </p:blipFill>
        <p:spPr>
          <a:xfrm>
            <a:off x="0" y="1"/>
            <a:ext cx="7151802" cy="637849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2612" y="92980"/>
            <a:ext cx="6865867" cy="413329"/>
          </a:xfrm>
          <a:prstGeom prst="rect">
            <a:avLst/>
          </a:prstGeom>
        </p:spPr>
        <p:txBody>
          <a:bodyPr vert="horz" lIns="0" tIns="60883" rIns="0" bIns="60883" rtlCol="0" anchor="ctr">
            <a:noAutofit/>
          </a:bodyPr>
          <a:lstStyle>
            <a:lvl1pPr>
              <a:defRPr lang="en-US" sz="3200" b="1" cap="all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algn="l" defTabSz="1217656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630" y="74273"/>
            <a:ext cx="1307084" cy="4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4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9"/>
          <a:stretch/>
        </p:blipFill>
        <p:spPr>
          <a:xfrm>
            <a:off x="2" y="0"/>
            <a:ext cx="9144001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" y="2945630"/>
            <a:ext cx="9144000" cy="96674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2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" y="3055476"/>
            <a:ext cx="9144000" cy="710545"/>
          </a:xfrm>
          <a:prstGeom prst="rect">
            <a:avLst/>
          </a:prstGeom>
        </p:spPr>
        <p:txBody>
          <a:bodyPr vert="horz" lIns="0" tIns="60883" rIns="0" bIns="60883" rtlCol="0" anchor="ctr">
            <a:noAutofit/>
          </a:bodyPr>
          <a:lstStyle>
            <a:lvl1pPr>
              <a:defRPr lang="en-US" sz="5300" b="1" cap="non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defTabSz="1217656"/>
            <a:r>
              <a:rPr lang="en-US" dirty="0" smtClean="0"/>
              <a:t>Divider Title Goes Here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7583766" y="0"/>
            <a:ext cx="1560235" cy="511552"/>
          </a:xfrm>
          <a:custGeom>
            <a:avLst/>
            <a:gdLst>
              <a:gd name="connsiteX0" fmla="*/ 0 w 1560235"/>
              <a:gd name="connsiteY0" fmla="*/ 511552 h 511552"/>
              <a:gd name="connsiteX1" fmla="*/ 121494 w 1560235"/>
              <a:gd name="connsiteY1" fmla="*/ 0 h 511552"/>
              <a:gd name="connsiteX2" fmla="*/ 1560235 w 1560235"/>
              <a:gd name="connsiteY2" fmla="*/ 0 h 511552"/>
              <a:gd name="connsiteX3" fmla="*/ 1560235 w 1560235"/>
              <a:gd name="connsiteY3" fmla="*/ 511552 h 511552"/>
              <a:gd name="connsiteX4" fmla="*/ 0 w 1560235"/>
              <a:gd name="connsiteY4" fmla="*/ 511552 h 51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235" h="511552">
                <a:moveTo>
                  <a:pt x="0" y="511552"/>
                </a:moveTo>
                <a:lnTo>
                  <a:pt x="121494" y="0"/>
                </a:lnTo>
                <a:lnTo>
                  <a:pt x="1560235" y="0"/>
                </a:lnTo>
                <a:lnTo>
                  <a:pt x="1560235" y="511552"/>
                </a:lnTo>
                <a:lnTo>
                  <a:pt x="0" y="51155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5"/>
            <a:endParaRPr lang="en-US" sz="19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874" y="91526"/>
            <a:ext cx="1005840" cy="35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8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84" y="-151692"/>
            <a:ext cx="22796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2610" y="891349"/>
            <a:ext cx="8692130" cy="1499822"/>
          </a:xfrm>
        </p:spPr>
        <p:txBody>
          <a:bodyPr vert="horz" wrap="square" lIns="0" tIns="60885" rIns="0" bIns="0" rtlCol="0">
            <a:spAutoFit/>
          </a:bodyPr>
          <a:lstStyle>
            <a:lvl1pPr>
              <a:defRPr lang="en-US" sz="2900" cap="none" dirty="0" smtClean="0"/>
            </a:lvl1pPr>
            <a:lvl2pPr>
              <a:defRPr lang="en-US" sz="2400" i="1" dirty="0" smtClean="0">
                <a:latin typeface="Georgia" pitchFamily="18" charset="0"/>
              </a:defRPr>
            </a:lvl2pPr>
            <a:lvl3pPr>
              <a:defRPr lang="en-US" sz="2400" b="1" i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 defTabSz="1217656">
              <a:lnSpc>
                <a:spcPct val="90000"/>
              </a:lnSpc>
              <a:spcBef>
                <a:spcPts val="2397"/>
              </a:spcBef>
              <a:spcAft>
                <a:spcPts val="0"/>
              </a:spcAft>
              <a:buNone/>
            </a:pPr>
            <a:r>
              <a:rPr lang="en-US" dirty="0" smtClean="0"/>
              <a:t>Click to edit styles</a:t>
            </a:r>
          </a:p>
          <a:p>
            <a:pPr marL="380533" lvl="1" indent="-308655" defTabSz="1217656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>
                <a:srgbClr val="E5000A"/>
              </a:buClr>
              <a:buChar char="•"/>
            </a:pPr>
            <a:r>
              <a:rPr lang="en-US" dirty="0" smtClean="0"/>
              <a:t>Second level</a:t>
            </a:r>
          </a:p>
          <a:p>
            <a:pPr marL="687075" lvl="2" indent="-302313" defTabSz="1217656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</a:pPr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844" b="4604"/>
          <a:stretch/>
        </p:blipFill>
        <p:spPr>
          <a:xfrm>
            <a:off x="0" y="1"/>
            <a:ext cx="7041440" cy="637849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2612" y="92980"/>
            <a:ext cx="6865867" cy="413329"/>
          </a:xfrm>
          <a:prstGeom prst="rect">
            <a:avLst/>
          </a:prstGeom>
        </p:spPr>
        <p:txBody>
          <a:bodyPr vert="horz" lIns="0" tIns="60883" rIns="0" bIns="60883" rtlCol="0" anchor="ctr">
            <a:noAutofit/>
          </a:bodyPr>
          <a:lstStyle>
            <a:lvl1pPr>
              <a:defRPr lang="en-US" sz="3200" b="1" cap="all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algn="l" defTabSz="1217656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2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84" y="-179391"/>
            <a:ext cx="22796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5964"/>
            <a:ext cx="6398263" cy="6862203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2612" y="891349"/>
            <a:ext cx="4633767" cy="1499822"/>
          </a:xfrm>
        </p:spPr>
        <p:txBody>
          <a:bodyPr vert="horz" wrap="square" lIns="0" tIns="60885" rIns="0" bIns="0" rtlCol="0">
            <a:spAutoFit/>
          </a:bodyPr>
          <a:lstStyle>
            <a:lvl1pPr>
              <a:defRPr lang="en-US" sz="2900" cap="none" dirty="0" smtClean="0"/>
            </a:lvl1pPr>
            <a:lvl2pPr>
              <a:defRPr lang="en-US" sz="2400" i="1" dirty="0" smtClean="0">
                <a:latin typeface="Georgia" pitchFamily="18" charset="0"/>
              </a:defRPr>
            </a:lvl2pPr>
            <a:lvl3pPr>
              <a:defRPr lang="en-US" sz="2400" b="1" i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 defTabSz="1217656">
              <a:lnSpc>
                <a:spcPct val="90000"/>
              </a:lnSpc>
              <a:spcBef>
                <a:spcPts val="2397"/>
              </a:spcBef>
              <a:spcAft>
                <a:spcPts val="0"/>
              </a:spcAft>
              <a:buNone/>
            </a:pPr>
            <a:r>
              <a:rPr lang="en-US" dirty="0" smtClean="0"/>
              <a:t>Click to edit styles</a:t>
            </a:r>
          </a:p>
          <a:p>
            <a:pPr marL="380533" lvl="1" indent="-308655" defTabSz="1217656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>
                <a:srgbClr val="E5000A"/>
              </a:buClr>
              <a:buChar char="•"/>
            </a:pPr>
            <a:r>
              <a:rPr lang="en-US" dirty="0" smtClean="0"/>
              <a:t>Second level</a:t>
            </a:r>
          </a:p>
          <a:p>
            <a:pPr marL="687075" lvl="2" indent="-302313" defTabSz="1217656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</a:pPr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5992428" y="2921470"/>
            <a:ext cx="2739395" cy="1984570"/>
          </a:xfrm>
        </p:spPr>
        <p:txBody>
          <a:bodyPr vert="horz" lIns="0" tIns="60885" rIns="0" bIns="0" rtlCol="0">
            <a:spAutoFit/>
          </a:bodyPr>
          <a:lstStyle>
            <a:lvl1pPr>
              <a:defRPr lang="en-US" sz="3200" i="1" cap="none" dirty="0" smtClean="0"/>
            </a:lvl1pPr>
            <a:lvl2pPr>
              <a:defRPr lang="en-US" sz="2400" i="0" dirty="0" smtClean="0">
                <a:latin typeface="Georgia" pitchFamily="18" charset="0"/>
              </a:defRPr>
            </a:lvl2pPr>
            <a:lvl3pPr>
              <a:def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 defTabSz="1217656">
              <a:lnSpc>
                <a:spcPct val="90000"/>
              </a:lnSpc>
              <a:spcBef>
                <a:spcPts val="2397"/>
              </a:spcBef>
              <a:spcAft>
                <a:spcPts val="0"/>
              </a:spcAft>
              <a:buNone/>
            </a:pPr>
            <a:r>
              <a:rPr lang="en-US" dirty="0" smtClean="0"/>
              <a:t>Click to edit styles</a:t>
            </a:r>
          </a:p>
          <a:p>
            <a:pPr marL="380533" lvl="1" indent="-308655" defTabSz="1217656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>
                <a:srgbClr val="E5000A"/>
              </a:buClr>
              <a:buChar char="•"/>
            </a:pPr>
            <a:r>
              <a:rPr lang="en-US" dirty="0" smtClean="0"/>
              <a:t>Second level</a:t>
            </a:r>
          </a:p>
          <a:p>
            <a:pPr marL="687075" lvl="2" indent="-302313" defTabSz="1217656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</a:pPr>
            <a:r>
              <a:rPr lang="en-US" dirty="0" smtClean="0"/>
              <a:t>Third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844" b="4604"/>
          <a:stretch/>
        </p:blipFill>
        <p:spPr>
          <a:xfrm>
            <a:off x="0" y="1"/>
            <a:ext cx="7009908" cy="637849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42612" y="92980"/>
            <a:ext cx="6865867" cy="413329"/>
          </a:xfrm>
          <a:prstGeom prst="rect">
            <a:avLst/>
          </a:prstGeom>
        </p:spPr>
        <p:txBody>
          <a:bodyPr vert="horz" lIns="0" tIns="60883" rIns="0" bIns="60883" rtlCol="0" anchor="ctr">
            <a:noAutofit/>
          </a:bodyPr>
          <a:lstStyle>
            <a:lvl1pPr>
              <a:defRPr lang="en-US" sz="3200" b="1" cap="all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algn="l" defTabSz="1217656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3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-153193"/>
            <a:ext cx="22796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60" r="27421" b="-1"/>
          <a:stretch/>
        </p:blipFill>
        <p:spPr>
          <a:xfrm>
            <a:off x="1805" y="637850"/>
            <a:ext cx="9161131" cy="62201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42610" y="891349"/>
            <a:ext cx="8692130" cy="1499822"/>
          </a:xfrm>
        </p:spPr>
        <p:txBody>
          <a:bodyPr vert="horz" wrap="square" lIns="0" tIns="60885" rIns="0" bIns="0" rtlCol="0">
            <a:spAutoFit/>
          </a:bodyPr>
          <a:lstStyle>
            <a:lvl1pPr>
              <a:defRPr lang="en-US" sz="2900" cap="none" dirty="0" smtClean="0"/>
            </a:lvl1pPr>
            <a:lvl2pPr>
              <a:defRPr lang="en-US" sz="2400" i="1" dirty="0" smtClean="0">
                <a:latin typeface="Georgia" pitchFamily="18" charset="0"/>
              </a:defRPr>
            </a:lvl2pPr>
            <a:lvl3pPr>
              <a:defRPr lang="en-US" sz="2400" b="1" i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marL="0" lvl="0" indent="0" defTabSz="1217656">
              <a:lnSpc>
                <a:spcPct val="90000"/>
              </a:lnSpc>
              <a:spcBef>
                <a:spcPts val="2397"/>
              </a:spcBef>
              <a:spcAft>
                <a:spcPts val="0"/>
              </a:spcAft>
              <a:buNone/>
            </a:pPr>
            <a:r>
              <a:rPr lang="en-US" dirty="0" smtClean="0"/>
              <a:t>Click to edit styles</a:t>
            </a:r>
          </a:p>
          <a:p>
            <a:pPr marL="380533" lvl="1" indent="-308655" defTabSz="1217656">
              <a:lnSpc>
                <a:spcPct val="90000"/>
              </a:lnSpc>
              <a:spcBef>
                <a:spcPts val="1598"/>
              </a:spcBef>
              <a:spcAft>
                <a:spcPts val="0"/>
              </a:spcAft>
              <a:buClr>
                <a:srgbClr val="E5000A"/>
              </a:buClr>
              <a:buChar char="•"/>
            </a:pPr>
            <a:r>
              <a:rPr lang="en-US" dirty="0" smtClean="0"/>
              <a:t>Second level</a:t>
            </a:r>
          </a:p>
          <a:p>
            <a:pPr marL="687075" lvl="2" indent="-302313" defTabSz="1217656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844" b="4604"/>
          <a:stretch/>
        </p:blipFill>
        <p:spPr>
          <a:xfrm>
            <a:off x="1804" y="1"/>
            <a:ext cx="7055403" cy="637849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42612" y="92980"/>
            <a:ext cx="6865867" cy="413329"/>
          </a:xfrm>
          <a:prstGeom prst="rect">
            <a:avLst/>
          </a:prstGeom>
        </p:spPr>
        <p:txBody>
          <a:bodyPr vert="horz" lIns="0" tIns="60883" rIns="0" bIns="60883" rtlCol="0" anchor="ctr">
            <a:noAutofit/>
          </a:bodyPr>
          <a:lstStyle>
            <a:lvl1pPr>
              <a:defRPr lang="en-US" sz="3200" b="1" cap="all" baseline="0" dirty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algn="l" defTabSz="1217656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2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5836" y="1598722"/>
            <a:ext cx="8576486" cy="4521775"/>
          </a:xfrm>
          <a:prstGeom prst="rect">
            <a:avLst/>
          </a:prstGeom>
        </p:spPr>
        <p:txBody>
          <a:bodyPr vert="horz" lIns="0" tIns="60883" rIns="121765" bIns="60883" rtlCol="0">
            <a:normAutofit/>
          </a:bodyPr>
          <a:lstStyle/>
          <a:p>
            <a:pPr marL="0" lvl="0" indent="0" defTabSz="1217656">
              <a:buNone/>
            </a:pPr>
            <a:r>
              <a:rPr lang="en-US" dirty="0" smtClean="0"/>
              <a:t>Click to edit Master text styles</a:t>
            </a:r>
          </a:p>
          <a:p>
            <a:pPr marL="0" lvl="1" indent="0" defTabSz="1217656">
              <a:buNone/>
            </a:pPr>
            <a:r>
              <a:rPr lang="en-US" dirty="0" smtClean="0"/>
              <a:t>Second level</a:t>
            </a:r>
          </a:p>
          <a:p>
            <a:pPr marL="0" lvl="2" indent="0" defTabSz="1217656">
              <a:buNone/>
            </a:pPr>
            <a:r>
              <a:rPr lang="en-US" dirty="0" smtClean="0"/>
              <a:t>Third level</a:t>
            </a:r>
          </a:p>
          <a:p>
            <a:pPr marL="0" lvl="3" indent="0" defTabSz="1217656">
              <a:buNone/>
            </a:pPr>
            <a:r>
              <a:rPr lang="en-US" dirty="0" smtClean="0"/>
              <a:t>Fourth level</a:t>
            </a:r>
          </a:p>
          <a:p>
            <a:pPr marL="0" lvl="4" indent="0" defTabSz="1217656">
              <a:buNone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6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</p:sldLayoutIdLst>
  <p:timing>
    <p:tnLst>
      <p:par>
        <p:cTn id="1" dur="indefinite" restart="never" nodeType="tmRoot"/>
      </p:par>
    </p:tnLst>
  </p:timing>
  <p:txStyles>
    <p:titleStyle>
      <a:lvl1pPr algn="ctr" defTabSz="9142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5" rtl="0" eaLnBrk="1" latinLnBrk="0" hangingPunct="1">
        <a:spcBef>
          <a:spcPct val="20000"/>
        </a:spcBef>
        <a:buFont typeface="Arial" pitchFamily="34" charset="0"/>
        <a:buChar char="•"/>
        <a:defRPr lang="en-US" sz="4300" b="1" kern="1200" cap="all" baseline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832" indent="-285704" algn="l" defTabSz="914255" rtl="0" eaLnBrk="1" latinLnBrk="0" hangingPunct="1">
        <a:spcBef>
          <a:spcPct val="20000"/>
        </a:spcBef>
        <a:buFont typeface="Arial" pitchFamily="34" charset="0"/>
        <a:buChar char="–"/>
        <a:defRPr lang="en-US" sz="3700" kern="120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2817" indent="-228564" algn="l" defTabSz="914255" rtl="0" eaLnBrk="1" latinLnBrk="0" hangingPunct="1">
        <a:spcBef>
          <a:spcPct val="20000"/>
        </a:spcBef>
        <a:buFont typeface="Arial" pitchFamily="34" charset="0"/>
        <a:buChar char="•"/>
        <a:defRPr lang="en-US" sz="3200" i="1" kern="120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99944" indent="-228564" algn="l" defTabSz="914255" rtl="0" eaLnBrk="1" latinLnBrk="0" hangingPunct="1">
        <a:spcBef>
          <a:spcPct val="20000"/>
        </a:spcBef>
        <a:buFont typeface="Arial" pitchFamily="34" charset="0"/>
        <a:buChar char="–"/>
        <a:defRPr lang="en-US" sz="2700" kern="120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072" indent="-228564" algn="l" defTabSz="914255" rtl="0" eaLnBrk="1" latinLnBrk="0" hangingPunct="1">
        <a:spcBef>
          <a:spcPct val="20000"/>
        </a:spcBef>
        <a:buFont typeface="Arial" pitchFamily="34" charset="0"/>
        <a:buChar char="»"/>
        <a:defRPr lang="en-US" sz="2700" i="1" kern="1200" dirty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199" indent="-228564" algn="l" defTabSz="9142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4" algn="l" defTabSz="9142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2" indent="-228564" algn="l" defTabSz="9142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0" indent="-228564" algn="l" defTabSz="9142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5" algn="l" defTabSz="9142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1" algn="l" defTabSz="9142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8" algn="l" defTabSz="9142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5" algn="l" defTabSz="9142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3" algn="l" defTabSz="9142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9" algn="l" defTabSz="9142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6" algn="l" defTabSz="91425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GEBranding\Reviewed\images\shutterstock_132769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172652" cy="255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29201"/>
            <a:ext cx="3172652" cy="27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2590800"/>
            <a:ext cx="327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MBTI and Team </a:t>
            </a:r>
            <a:r>
              <a:rPr lang="en-US" sz="2800" b="1" dirty="0" smtClean="0">
                <a:solidFill>
                  <a:prstClr val="black"/>
                </a:solidFill>
              </a:rPr>
              <a:t>Dynamics</a:t>
            </a:r>
          </a:p>
          <a:p>
            <a:pPr lvl="0" algn="ctr"/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5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970365"/>
              </p:ext>
            </p:extLst>
          </p:nvPr>
        </p:nvGraphicFramePr>
        <p:xfrm>
          <a:off x="741011" y="716280"/>
          <a:ext cx="7318850" cy="5852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80"/>
                <a:gridCol w="711057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Welcome and MBTI</a:t>
                      </a:r>
                      <a:r>
                        <a:rPr lang="en-US" b="1" baseline="0" dirty="0" smtClean="0"/>
                        <a:t> Sprint</a:t>
                      </a:r>
                    </a:p>
                    <a:p>
                      <a:r>
                        <a:rPr lang="en-US" baseline="0" dirty="0" smtClean="0"/>
                        <a:t>What is it?</a:t>
                      </a:r>
                    </a:p>
                    <a:p>
                      <a:r>
                        <a:rPr lang="en-US" baseline="0" dirty="0" smtClean="0"/>
                        <a:t>Benefits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Validating Your Type (includes Break)</a:t>
                      </a:r>
                    </a:p>
                    <a:p>
                      <a:r>
                        <a:rPr lang="en-US" dirty="0" smtClean="0"/>
                        <a:t>Large group exercises</a:t>
                      </a:r>
                    </a:p>
                    <a:p>
                      <a:r>
                        <a:rPr lang="en-US" dirty="0" smtClean="0"/>
                        <a:t>Individual report study/capture highlights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MBTI and Teams</a:t>
                      </a:r>
                    </a:p>
                    <a:p>
                      <a:r>
                        <a:rPr lang="en-US" dirty="0" smtClean="0"/>
                        <a:t>Team</a:t>
                      </a:r>
                      <a:r>
                        <a:rPr lang="en-US" baseline="0" dirty="0" smtClean="0"/>
                        <a:t> sharing of individual highlights</a:t>
                      </a:r>
                    </a:p>
                    <a:p>
                      <a:r>
                        <a:rPr lang="en-US" baseline="0" dirty="0" smtClean="0"/>
                        <a:t>Z problem solving model</a:t>
                      </a:r>
                    </a:p>
                    <a:p>
                      <a:r>
                        <a:rPr lang="en-US" baseline="0" dirty="0" smtClean="0"/>
                        <a:t>Team activity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Our Path Forward</a:t>
                      </a:r>
                    </a:p>
                    <a:p>
                      <a:r>
                        <a:rPr lang="en-US" dirty="0" smtClean="0"/>
                        <a:t>Forward</a:t>
                      </a:r>
                      <a:r>
                        <a:rPr lang="en-US" baseline="0" dirty="0" smtClean="0"/>
                        <a:t> Imaging*</a:t>
                      </a:r>
                    </a:p>
                    <a:p>
                      <a:r>
                        <a:rPr lang="en-US" baseline="0" dirty="0" smtClean="0"/>
                        <a:t>More of/Less of*</a:t>
                      </a:r>
                    </a:p>
                    <a:p>
                      <a:r>
                        <a:rPr lang="en-US" baseline="0" dirty="0" smtClean="0"/>
                        <a:t>*</a:t>
                      </a:r>
                      <a:r>
                        <a:rPr lang="en-US" sz="1200" baseline="0" dirty="0" smtClean="0"/>
                        <a:t>Accelerating Change Effectively  (ACE) tools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Going Forward-Personal Commitment</a:t>
                      </a:r>
                    </a:p>
                    <a:p>
                      <a:r>
                        <a:rPr lang="en-US" dirty="0" smtClean="0"/>
                        <a:t>Individual More of/Less</a:t>
                      </a:r>
                      <a:r>
                        <a:rPr lang="en-US" baseline="0" dirty="0" smtClean="0"/>
                        <a:t> of*</a:t>
                      </a:r>
                      <a:endParaRPr lang="en-US" dirty="0"/>
                    </a:p>
                  </a:txBody>
                  <a:tcPr/>
                </a:tc>
              </a:tr>
              <a:tr h="3806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Wrap Up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612" y="98558"/>
            <a:ext cx="602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187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re_Template_4x3">
  <a:themeElements>
    <a:clrScheme name="Sabre New Brand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E50000"/>
      </a:accent1>
      <a:accent2>
        <a:srgbClr val="333333"/>
      </a:accent2>
      <a:accent3>
        <a:srgbClr val="CCCCCC"/>
      </a:accent3>
      <a:accent4>
        <a:srgbClr val="0066B5"/>
      </a:accent4>
      <a:accent5>
        <a:srgbClr val="F78E1E"/>
      </a:accent5>
      <a:accent6>
        <a:srgbClr val="009F93"/>
      </a:accent6>
      <a:hlink>
        <a:srgbClr val="0066B5"/>
      </a:hlink>
      <a:folHlink>
        <a:srgbClr val="009F9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71</Words>
  <Application>Microsoft Office PowerPoint</Application>
  <PresentationFormat>On-screen Show (4:3)</PresentationFormat>
  <Paragraphs>20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Sabre_Template_4x3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2015-10-07T21:16:21Z</dcterms:created>
  <dcterms:modified xsi:type="dcterms:W3CDTF">2015-11-06T11:59:50Z</dcterms:modified>
</cp:coreProperties>
</file>