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893" y="-3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1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1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4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3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3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1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0CEBF-6797-9240-879D-BDA0B1A6084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C38F6-74A7-FC48-936B-4F096F65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7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3847" y="313598"/>
            <a:ext cx="38096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Arial"/>
                <a:cs typeface="Arial"/>
              </a:rPr>
              <a:t>MBTI </a:t>
            </a:r>
            <a:r>
              <a:rPr lang="en-US" sz="320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Table</a:t>
            </a:r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54261"/>
              </p:ext>
            </p:extLst>
          </p:nvPr>
        </p:nvGraphicFramePr>
        <p:xfrm>
          <a:off x="1458640" y="1329266"/>
          <a:ext cx="6096000" cy="412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61234"/>
                <a:gridCol w="1486766"/>
                <a:gridCol w="1524000"/>
              </a:tblGrid>
              <a:tr h="1030954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ISTJ</a:t>
                      </a:r>
                      <a:endParaRPr lang="en-US" sz="2000" b="1" u="non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ISFJ</a:t>
                      </a:r>
                      <a:endParaRPr lang="en-US" sz="2000" b="1" u="non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INFJ</a:t>
                      </a:r>
                      <a:endParaRPr lang="en-US" sz="2000" b="1" u="non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INTJ</a:t>
                      </a:r>
                      <a:endParaRPr lang="en-US" sz="2000" b="1" u="non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0954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ISTP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ISFP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INFP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INTP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30954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ESTP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ESFP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ENFP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ENTP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030954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ESTJ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ESFJ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ENFJ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latin typeface="Arial"/>
                          <a:cs typeface="Arial"/>
                        </a:rPr>
                        <a:t>ENTJ</a:t>
                      </a:r>
                      <a:endParaRPr lang="en-US" sz="2000" b="1" u="none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1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Porath</dc:creator>
  <cp:lastModifiedBy>Windows User</cp:lastModifiedBy>
  <cp:revision>4</cp:revision>
  <dcterms:created xsi:type="dcterms:W3CDTF">2015-04-04T02:10:30Z</dcterms:created>
  <dcterms:modified xsi:type="dcterms:W3CDTF">2015-10-30T15:33:25Z</dcterms:modified>
</cp:coreProperties>
</file>